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771713-A804-4A3E-8F71-A2C47B05BD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119363-7DB5-41BA-985B-82FF7ECB8C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2D73D3-20BA-4BE3-86D7-A03738AE4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B3FD7-BEAD-4603-866D-8F645ED2E69A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56568A0-287C-4A8B-857F-9478493A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71B1737-96F7-4165-AEBB-796326925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908FE-FD6C-4F28-B66B-A1ECD445F5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99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DC97EC-3E25-4B59-A855-65C13C683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369686F-AF67-47DB-BAD0-A7F1AE360B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E61859-F741-4D0C-9EA6-D4F51468D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B3FD7-BEAD-4603-866D-8F645ED2E69A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866825-57BF-48ED-83D6-8118A8C03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D6D69C-9984-48F4-9794-0866920A0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908FE-FD6C-4F28-B66B-A1ECD445F5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498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8BE794C-CF57-4E2D-9765-FC94AD22E1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6BAB240-CEAA-4B72-9FF0-1FDA9956D1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C2778F-0740-4BD1-8E6E-A96BE25F0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B3FD7-BEAD-4603-866D-8F645ED2E69A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D7EAB3-7CAB-428E-8EA9-3E4DEBF68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47F5FF-D1BA-4B0F-9B12-D82CB5E23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908FE-FD6C-4F28-B66B-A1ECD445F5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808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B9EE3A-FA8B-4652-884E-27D1F7178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985AE8B-5209-492D-A6D3-DE0D5A9A5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A0359C-B03C-46C0-B590-68FE8C68A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B3FD7-BEAD-4603-866D-8F645ED2E69A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AD749F-CEE8-4D9A-B4E4-7363BCF4B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A3DBD3-795C-49BC-8D43-39F25A089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908FE-FD6C-4F28-B66B-A1ECD445F5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943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39BD83-863C-4275-997F-74FF488B4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CC75002-1DF7-43E9-9AF8-B6841E900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8377F6-1288-4BC8-ABF5-9D59E3D58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B3FD7-BEAD-4603-866D-8F645ED2E69A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6AF84-29F5-49FB-AF60-1023FF1D6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8134E2-9F72-4C92-921F-5FF0CA0BD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908FE-FD6C-4F28-B66B-A1ECD445F5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23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850BC5-DC09-468B-8325-FA36FC2FA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7F4451-31BC-4296-874C-84310176D0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3917307-E294-4ACA-A74D-539E99A58F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9A4D3CC-4A43-4597-9EE9-84AEA6BEF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B3FD7-BEAD-4603-866D-8F645ED2E69A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D114FB-74B0-4BF6-ADDB-E154A38E4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09CA71E-4C82-4784-B691-CB49A4ED4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908FE-FD6C-4F28-B66B-A1ECD445F5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139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90F981-D0DA-4845-AD34-88E5C9D05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1D9B33E-02B9-4BAC-AFFC-A33CAA1517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5C2CDEF-EEE6-4A8C-98F9-05981B123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A4329E9-26B2-4C6C-AD82-80E1975C0E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6DD6831-B115-452C-B5FA-91A104E138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80308C5-D18D-40A8-8F04-8CCCABAA5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B3FD7-BEAD-4603-866D-8F645ED2E69A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3F70EC0-0287-4AE1-9446-A21BBB482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C3D64DB-2C48-444D-BABD-792E602CF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908FE-FD6C-4F28-B66B-A1ECD445F5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2746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43BB95-5F10-44EC-AF7F-AFC588DA7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ED2E162-1BCB-4DB7-BA50-CFE34F738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B3FD7-BEAD-4603-866D-8F645ED2E69A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7F046B2-520C-4FAD-9148-21400FFBF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9A356DC-A4A2-4E47-91DA-862E9CB4A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908FE-FD6C-4F28-B66B-A1ECD445F5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178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28275F1-2DEE-42A8-BA0A-F08766965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B3FD7-BEAD-4603-866D-8F645ED2E69A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A4F33A2-57D3-4739-9C57-31393983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FC85C29-CBED-4867-BF43-FF63625D5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908FE-FD6C-4F28-B66B-A1ECD445F5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169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D5FDC0-ACCB-4C2B-A9B3-DADE8528A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D420F49-ED88-4810-B4FF-595524884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F1C573D-4C19-455E-A8CE-6B99D608E2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7E9C563-EE77-4567-91F9-85B8D476F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B3FD7-BEAD-4603-866D-8F645ED2E69A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972A05D-514D-406A-A668-12ABBEA9D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A5BA7E-137F-425E-B1E9-7051CFECF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908FE-FD6C-4F28-B66B-A1ECD445F5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904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FCC0B5-BAE5-456E-8817-72474D2F8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0D02387-374E-4799-AC7B-835DB1A585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5E24517-27DF-467E-B167-556E9C2436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8A42E27-EED3-4CC0-BB06-1101B0EC1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B3FD7-BEAD-4603-866D-8F645ED2E69A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4D1992D-6F99-4507-B830-F1791DE86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14F20F4-7F6B-48FB-8055-591014998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908FE-FD6C-4F28-B66B-A1ECD445F5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558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39CFC34-DFEE-4258-87D9-7A5C836C5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E460D9A-7ADC-41C7-B494-00B531907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6B4C79-3EE2-44E7-9FD1-37AA6C8C68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B3FD7-BEAD-4603-866D-8F645ED2E69A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99BDEA-63B1-463D-896D-A599C59D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588308-167A-4D0E-8863-D678F37948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908FE-FD6C-4F28-B66B-A1ECD445F5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268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95455DEE-AA3D-4E6C-AC8B-6BB9DD4BB4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211146"/>
              </p:ext>
            </p:extLst>
          </p:nvPr>
        </p:nvGraphicFramePr>
        <p:xfrm>
          <a:off x="1625333" y="1840823"/>
          <a:ext cx="8422509" cy="3672347"/>
        </p:xfrm>
        <a:graphic>
          <a:graphicData uri="http://schemas.openxmlformats.org/drawingml/2006/table">
            <a:tbl>
              <a:tblPr/>
              <a:tblGrid>
                <a:gridCol w="1128664">
                  <a:extLst>
                    <a:ext uri="{9D8B030D-6E8A-4147-A177-3AD203B41FA5}">
                      <a16:colId xmlns:a16="http://schemas.microsoft.com/office/drawing/2014/main" val="3085177453"/>
                    </a:ext>
                  </a:extLst>
                </a:gridCol>
                <a:gridCol w="1915797">
                  <a:extLst>
                    <a:ext uri="{9D8B030D-6E8A-4147-A177-3AD203B41FA5}">
                      <a16:colId xmlns:a16="http://schemas.microsoft.com/office/drawing/2014/main" val="3455424385"/>
                    </a:ext>
                  </a:extLst>
                </a:gridCol>
                <a:gridCol w="1792683">
                  <a:extLst>
                    <a:ext uri="{9D8B030D-6E8A-4147-A177-3AD203B41FA5}">
                      <a16:colId xmlns:a16="http://schemas.microsoft.com/office/drawing/2014/main" val="1537498679"/>
                    </a:ext>
                  </a:extLst>
                </a:gridCol>
                <a:gridCol w="1902646">
                  <a:extLst>
                    <a:ext uri="{9D8B030D-6E8A-4147-A177-3AD203B41FA5}">
                      <a16:colId xmlns:a16="http://schemas.microsoft.com/office/drawing/2014/main" val="531830729"/>
                    </a:ext>
                  </a:extLst>
                </a:gridCol>
                <a:gridCol w="1682719">
                  <a:extLst>
                    <a:ext uri="{9D8B030D-6E8A-4147-A177-3AD203B41FA5}">
                      <a16:colId xmlns:a16="http://schemas.microsoft.com/office/drawing/2014/main" val="3042721751"/>
                    </a:ext>
                  </a:extLst>
                </a:gridCol>
              </a:tblGrid>
              <a:tr h="763969">
                <a:tc>
                  <a:txBody>
                    <a:bodyPr/>
                    <a:lstStyle/>
                    <a:p>
                      <a:pPr algn="ctr" fontAlgn="base"/>
                      <a:r>
                        <a:rPr lang="ja-JP" altLang="en-US" sz="1400" b="1" i="0" dirty="0">
                          <a:solidFill>
                            <a:srgbClr val="FF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支援区分​</a:t>
                      </a:r>
                      <a:endParaRPr lang="ja-JP" altLang="en-US" b="1" i="0" dirty="0">
                        <a:solidFill>
                          <a:srgbClr val="FFFFFF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191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zh-TW" altLang="en-US" sz="1600" b="1" i="0" dirty="0">
                          <a:solidFill>
                            <a:srgbClr val="FF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給付</a:t>
                      </a:r>
                      <a:r>
                        <a:rPr lang="ja-JP" altLang="en-US" sz="1600" b="1" i="0" dirty="0">
                          <a:solidFill>
                            <a:srgbClr val="FF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zh-TW" altLang="en-US" sz="1600" b="1" i="0" dirty="0">
                          <a:solidFill>
                            <a:srgbClr val="FF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額</a:t>
                      </a:r>
                      <a:endParaRPr lang="en-US" altLang="zh-TW" sz="1600" b="1" i="0" dirty="0">
                        <a:solidFill>
                          <a:srgbClr val="FFFFFF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 fontAlgn="base"/>
                      <a:r>
                        <a:rPr lang="ja-JP" altLang="en-US" sz="1400" b="1" i="0" dirty="0">
                          <a:solidFill>
                            <a:srgbClr val="FF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lang="zh-TW" altLang="en-US" sz="1400" b="1" i="0" dirty="0">
                          <a:solidFill>
                            <a:srgbClr val="FF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自宅通学</a:t>
                      </a:r>
                      <a:r>
                        <a:rPr lang="en-US" altLang="zh-TW" sz="1400" b="1" i="0" dirty="0">
                          <a:solidFill>
                            <a:srgbClr val="FF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r>
                        <a:rPr lang="zh-TW" altLang="en-US" sz="1400" b="1" i="0" dirty="0">
                          <a:solidFill>
                            <a:srgbClr val="FF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​</a:t>
                      </a:r>
                      <a:endParaRPr lang="zh-TW" altLang="en-US" b="1" i="0" dirty="0">
                        <a:solidFill>
                          <a:srgbClr val="FFFFFF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6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012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i="0" dirty="0">
                          <a:solidFill>
                            <a:srgbClr val="FF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給付</a:t>
                      </a:r>
                      <a:r>
                        <a:rPr lang="ja-JP" altLang="en-US" sz="1600" b="1" i="0" dirty="0">
                          <a:solidFill>
                            <a:srgbClr val="FF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lang="zh-TW" altLang="en-US" sz="1600" b="1" i="0" dirty="0">
                          <a:solidFill>
                            <a:srgbClr val="FF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額</a:t>
                      </a:r>
                      <a:endParaRPr lang="en-US" altLang="zh-TW" sz="1600" b="1" i="0" dirty="0">
                        <a:solidFill>
                          <a:srgbClr val="FFFFFF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 fontAlgn="base"/>
                      <a:r>
                        <a:rPr lang="en-US" altLang="zh-TW" sz="1400" b="1" i="0" dirty="0">
                          <a:solidFill>
                            <a:srgbClr val="FF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lang="zh-TW" altLang="en-US" sz="1400" b="1" i="0" dirty="0">
                          <a:solidFill>
                            <a:srgbClr val="FF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自宅外通学</a:t>
                      </a:r>
                      <a:r>
                        <a:rPr lang="en-US" altLang="zh-TW" sz="1400" b="1" i="0" dirty="0">
                          <a:solidFill>
                            <a:srgbClr val="FF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r>
                        <a:rPr lang="zh-TW" altLang="en-US" sz="1400" b="1" i="0" dirty="0">
                          <a:solidFill>
                            <a:srgbClr val="FF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​</a:t>
                      </a:r>
                      <a:endParaRPr lang="zh-TW" altLang="en-US" b="1" i="0" dirty="0">
                        <a:solidFill>
                          <a:srgbClr val="FFFFFF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6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ja-JP" altLang="en-US" sz="1600" b="1" i="0" dirty="0">
                          <a:solidFill>
                            <a:srgbClr val="FF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授業料減免額</a:t>
                      </a:r>
                      <a:endParaRPr lang="en-US" altLang="ja-JP" sz="1600" b="1" i="0" dirty="0">
                        <a:solidFill>
                          <a:srgbClr val="FFFFFF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 fontAlgn="base"/>
                      <a:r>
                        <a:rPr lang="ja-JP" altLang="en-US" sz="1400" b="1" i="0" dirty="0">
                          <a:solidFill>
                            <a:srgbClr val="FF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（半期ごとに減免）</a:t>
                      </a:r>
                      <a:endParaRPr lang="zh-TW" altLang="en-US" sz="1400" b="1" i="0" dirty="0">
                        <a:solidFill>
                          <a:srgbClr val="FFFFFF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ja-JP" altLang="en-US" sz="1600" b="1" i="0" dirty="0">
                          <a:solidFill>
                            <a:srgbClr val="FF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入学金減免額</a:t>
                      </a:r>
                      <a:endParaRPr lang="en-US" altLang="ja-JP" sz="1600" b="1" i="0" dirty="0">
                        <a:solidFill>
                          <a:srgbClr val="FFFFFF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 fontAlgn="base"/>
                      <a:r>
                        <a:rPr lang="ja-JP" altLang="en-US" sz="1400" b="1" i="0" dirty="0">
                          <a:solidFill>
                            <a:srgbClr val="FF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（入学時のみ）</a:t>
                      </a:r>
                      <a:endParaRPr lang="zh-TW" altLang="en-US" sz="1400" b="1" i="0" dirty="0">
                        <a:solidFill>
                          <a:srgbClr val="FFFFFF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122685"/>
                  </a:ext>
                </a:extLst>
              </a:tr>
              <a:tr h="800777">
                <a:tc>
                  <a:txBody>
                    <a:bodyPr/>
                    <a:lstStyle/>
                    <a:p>
                      <a:pPr algn="ctr" fontAlgn="base"/>
                      <a:r>
                        <a:rPr lang="ja-JP" altLang="en-US" sz="1600" b="1" i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第</a:t>
                      </a:r>
                      <a:r>
                        <a:rPr lang="en-US" altLang="ja-JP" sz="1600" b="1" i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Ⅰ</a:t>
                      </a:r>
                      <a:r>
                        <a:rPr lang="ja-JP" altLang="en-US" sz="1600" b="1" i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区分</a:t>
                      </a:r>
                      <a:r>
                        <a:rPr lang="ja-JP" altLang="en-US" sz="1600" b="1" i="0" dirty="0">
                          <a:solidFill>
                            <a:srgbClr val="FF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​</a:t>
                      </a:r>
                      <a:endParaRPr lang="ja-JP" altLang="en-US" b="1" i="0" dirty="0">
                        <a:solidFill>
                          <a:srgbClr val="FFFFFF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altLang="ja-JP" sz="1600" b="1" i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38,300</a:t>
                      </a:r>
                      <a:r>
                        <a:rPr lang="ja-JP" altLang="en-US" sz="1600" b="1" i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円</a:t>
                      </a:r>
                      <a:r>
                        <a:rPr lang="en-US" altLang="ja-JP" sz="1600" b="1" i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1600" b="1" i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ja-JP" altLang="en-US" sz="1600" b="0" i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​​</a:t>
                      </a:r>
                      <a:endParaRPr lang="ja-JP" altLang="en-US" b="0" i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altLang="ja-JP" sz="1600" b="1" i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75,800</a:t>
                      </a:r>
                      <a:r>
                        <a:rPr lang="ja-JP" altLang="en-US" sz="1600" b="1" i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円</a:t>
                      </a:r>
                      <a:r>
                        <a:rPr lang="ja-JP" altLang="en-US" sz="1600" b="0" i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​</a:t>
                      </a:r>
                      <a:endParaRPr lang="ja-JP" altLang="en-US" b="0" i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altLang="ja-JP" sz="1600" b="1" i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700,000</a:t>
                      </a:r>
                      <a:r>
                        <a:rPr lang="ja-JP" altLang="en-US" sz="1600" b="1" i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円</a:t>
                      </a:r>
                      <a:r>
                        <a:rPr lang="en-US" altLang="ja-JP" sz="1600" b="1" i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1600" b="1" i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年</a:t>
                      </a:r>
                    </a:p>
                  </a:txBody>
                  <a:tcPr anchor="ctr">
                    <a:lnL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altLang="ja-JP" sz="1600" b="1" i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260,000</a:t>
                      </a:r>
                      <a:r>
                        <a:rPr lang="ja-JP" altLang="en-US" sz="1600" b="1" i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anchor="ctr">
                    <a:lnL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317023"/>
                  </a:ext>
                </a:extLst>
              </a:tr>
              <a:tr h="1038044">
                <a:tc>
                  <a:txBody>
                    <a:bodyPr/>
                    <a:lstStyle/>
                    <a:p>
                      <a:pPr algn="ctr" fontAlgn="base"/>
                      <a:r>
                        <a:rPr lang="ja-JP" altLang="en-US" sz="1600" b="1" i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第</a:t>
                      </a:r>
                      <a:r>
                        <a:rPr lang="en-US" altLang="ja-JP" sz="1600" b="1" i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Ⅱ</a:t>
                      </a:r>
                      <a:r>
                        <a:rPr lang="ja-JP" altLang="en-US" sz="1600" b="1" i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区分</a:t>
                      </a:r>
                      <a:r>
                        <a:rPr lang="ja-JP" altLang="en-US" sz="1600" b="1" i="0">
                          <a:solidFill>
                            <a:srgbClr val="FF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​</a:t>
                      </a:r>
                      <a:endParaRPr lang="ja-JP" altLang="en-US" b="1" i="0">
                        <a:solidFill>
                          <a:srgbClr val="FFFFFF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altLang="ja-JP" sz="1600" b="1" i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25,600</a:t>
                      </a:r>
                      <a:r>
                        <a:rPr lang="ja-JP" altLang="en-US" sz="1600" b="1" i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円</a:t>
                      </a:r>
                      <a:r>
                        <a:rPr lang="ja-JP" altLang="en-US" sz="1600" b="0" i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​</a:t>
                      </a:r>
                      <a:r>
                        <a:rPr lang="en-US" altLang="ja-JP" sz="1600" b="1" i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1600" b="1" i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月</a:t>
                      </a:r>
                      <a:endParaRPr lang="ja-JP" altLang="en-US" b="1" i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altLang="ja-JP" sz="1600" b="1" i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50,600</a:t>
                      </a:r>
                      <a:r>
                        <a:rPr lang="ja-JP" altLang="en-US" sz="1600" b="1" i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円</a:t>
                      </a:r>
                      <a:r>
                        <a:rPr lang="ja-JP" altLang="en-US" sz="1600" b="0" i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​</a:t>
                      </a:r>
                      <a:endParaRPr lang="ja-JP" altLang="en-US" b="0" i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ja-JP" altLang="en-US" sz="1600" b="1" i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第</a:t>
                      </a:r>
                      <a:r>
                        <a:rPr lang="en-US" altLang="ja-JP" sz="1600" b="1" i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Ⅰ</a:t>
                      </a:r>
                      <a:r>
                        <a:rPr lang="ja-JP" altLang="en-US" sz="1600" b="1" i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区分の</a:t>
                      </a:r>
                      <a:endParaRPr lang="en-US" altLang="ja-JP" sz="1600" b="1" i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base"/>
                      <a:r>
                        <a:rPr lang="ja-JP" altLang="en-US" sz="1600" b="1" i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３分の</a:t>
                      </a:r>
                      <a:r>
                        <a:rPr lang="en-US" altLang="ja-JP" sz="1600" b="1" i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</a:p>
                    <a:p>
                      <a:pPr algn="ctr" fontAlgn="base"/>
                      <a:r>
                        <a:rPr lang="ja-JP" altLang="en-US" sz="1600" b="1" i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（約</a:t>
                      </a:r>
                      <a:r>
                        <a:rPr lang="en-US" altLang="ja-JP" sz="1600" b="1" i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47</a:t>
                      </a:r>
                      <a:r>
                        <a:rPr lang="ja-JP" altLang="en-US" sz="1600" b="1" i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</a:t>
                      </a:r>
                      <a:r>
                        <a:rPr lang="en-US" altLang="ja-JP" sz="1600" b="1" i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1600" b="1" i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年）</a:t>
                      </a:r>
                    </a:p>
                  </a:txBody>
                  <a:tcPr anchor="ctr">
                    <a:lnL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ja-JP" altLang="en-US" sz="1600" b="1" i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第</a:t>
                      </a:r>
                      <a:r>
                        <a:rPr lang="en-US" altLang="ja-JP" sz="1600" b="1" i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Ⅰ</a:t>
                      </a:r>
                      <a:r>
                        <a:rPr lang="ja-JP" altLang="en-US" sz="1600" b="1" i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区分の</a:t>
                      </a:r>
                      <a:endParaRPr lang="en-US" altLang="ja-JP" sz="1600" b="1" i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base"/>
                      <a:r>
                        <a:rPr lang="ja-JP" altLang="en-US" sz="1600" b="1" i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３分の</a:t>
                      </a:r>
                      <a:r>
                        <a:rPr lang="en-US" altLang="ja-JP" sz="1600" b="1" i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</a:p>
                  </a:txBody>
                  <a:tcPr anchor="ctr">
                    <a:lnL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614212"/>
                  </a:ext>
                </a:extLst>
              </a:tr>
              <a:tr h="1069557">
                <a:tc>
                  <a:txBody>
                    <a:bodyPr/>
                    <a:lstStyle/>
                    <a:p>
                      <a:pPr algn="ctr" fontAlgn="base"/>
                      <a:r>
                        <a:rPr lang="ja-JP" altLang="en-US" sz="1600" b="1" i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第</a:t>
                      </a:r>
                      <a:r>
                        <a:rPr lang="en-US" altLang="ja-JP" sz="1600" b="1" i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Ⅲ</a:t>
                      </a:r>
                      <a:r>
                        <a:rPr lang="ja-JP" altLang="en-US" sz="1600" b="1" i="0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区分</a:t>
                      </a:r>
                      <a:r>
                        <a:rPr lang="ja-JP" altLang="en-US" sz="1600" b="1" i="0" dirty="0">
                          <a:solidFill>
                            <a:srgbClr val="FF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​</a:t>
                      </a:r>
                      <a:endParaRPr lang="ja-JP" altLang="en-US" b="1" i="0" dirty="0">
                        <a:solidFill>
                          <a:srgbClr val="FFFFFF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altLang="ja-JP" sz="1600" b="1" i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12,800</a:t>
                      </a:r>
                      <a:r>
                        <a:rPr lang="ja-JP" altLang="en-US" sz="1600" b="1" i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円​</a:t>
                      </a:r>
                      <a:r>
                        <a:rPr lang="en-US" altLang="ja-JP" sz="1600" b="1" i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1600" b="1" i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月​</a:t>
                      </a:r>
                      <a:endParaRPr lang="ja-JP" altLang="en-US" b="1" i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altLang="ja-JP" sz="1600" b="1" i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25,300</a:t>
                      </a:r>
                      <a:r>
                        <a:rPr lang="ja-JP" altLang="en-US" sz="1600" b="1" i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円</a:t>
                      </a:r>
                      <a:r>
                        <a:rPr lang="ja-JP" altLang="en-US" sz="1600" b="0" i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​</a:t>
                      </a:r>
                      <a:endParaRPr lang="ja-JP" altLang="en-US" b="0" i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012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i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第</a:t>
                      </a:r>
                      <a:r>
                        <a:rPr lang="en-US" altLang="ja-JP" sz="1600" b="1" i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Ⅰ</a:t>
                      </a:r>
                      <a:r>
                        <a:rPr lang="ja-JP" altLang="en-US" sz="1600" b="1" i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区分の</a:t>
                      </a:r>
                      <a:endParaRPr lang="en-US" altLang="ja-JP" sz="1600" b="1" i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6012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1" i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ja-JP" altLang="en-US" sz="1600" b="1" i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分の１</a:t>
                      </a:r>
                      <a:endParaRPr lang="en-US" altLang="ja-JP" sz="1600" b="1" i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6012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i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（約</a:t>
                      </a:r>
                      <a:r>
                        <a:rPr lang="en-US" altLang="ja-JP" sz="1600" b="1" i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23</a:t>
                      </a:r>
                      <a:r>
                        <a:rPr lang="ja-JP" altLang="en-US" sz="1600" b="1" i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</a:t>
                      </a:r>
                      <a:r>
                        <a:rPr lang="en-US" altLang="ja-JP" sz="1600" b="1" i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1600" b="1" i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年）</a:t>
                      </a:r>
                    </a:p>
                  </a:txBody>
                  <a:tcPr anchor="ctr">
                    <a:lnL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ja-JP" altLang="en-US" sz="1600" b="1" i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第</a:t>
                      </a:r>
                      <a:r>
                        <a:rPr lang="en-US" altLang="ja-JP" sz="1600" b="1" i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Ⅰ</a:t>
                      </a:r>
                      <a:r>
                        <a:rPr lang="ja-JP" altLang="en-US" sz="1600" b="1" i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区分の</a:t>
                      </a:r>
                      <a:endParaRPr lang="en-US" altLang="ja-JP" sz="1600" b="1" i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base"/>
                      <a:r>
                        <a:rPr lang="ja-JP" altLang="en-US" sz="1600" b="1" i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３分の１</a:t>
                      </a:r>
                      <a:endParaRPr lang="en-US" altLang="ja-JP" sz="1600" b="1" i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587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808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2976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Application>Microsoft Office PowerPoint</Application>
  <PresentationFormat>ワイド画面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加藤 紗衣子</dc:creator>
  <cp:lastModifiedBy>加藤 紗衣子</cp:lastModifiedBy>
  <cp:revision>1</cp:revision>
  <dcterms:created xsi:type="dcterms:W3CDTF">2021-11-16T05:16:12Z</dcterms:created>
  <dcterms:modified xsi:type="dcterms:W3CDTF">2021-11-16T05:16:29Z</dcterms:modified>
</cp:coreProperties>
</file>